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矩形 49153"/>
          <p:cNvSpPr>
            <a:spLocks noTextEdit="1"/>
          </p:cNvSpPr>
          <p:nvPr/>
        </p:nvSpPr>
        <p:spPr>
          <a:xfrm>
            <a:off x="2209800" y="533400"/>
            <a:ext cx="7467600" cy="147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ctr"/>
            <a:r>
              <a:rPr lang="zh-CN" altLang="en-US" sz="4400" b="1" dirty="0">
                <a:solidFill>
                  <a:srgbClr val="00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Calibri" panose="020F0502020204030204" charset="0"/>
                <a:ea typeface="Calibri" panose="020F0502020204030204" charset="0"/>
              </a:rPr>
              <a:t>Unit 4 My Home</a:t>
            </a:r>
            <a:endParaRPr lang="zh-CN" altLang="en-US" sz="4400" b="1" dirty="0">
              <a:solidFill>
                <a:srgbClr val="00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Calibri" panose="020F0502020204030204" charset="0"/>
              <a:ea typeface="Calibri" panose="020F0502020204030204" charset="0"/>
            </a:endParaRPr>
          </a:p>
        </p:txBody>
      </p:sp>
      <p:sp>
        <p:nvSpPr>
          <p:cNvPr id="49155" name="矩形 49154"/>
          <p:cNvSpPr>
            <a:spLocks noTextEdit="1"/>
          </p:cNvSpPr>
          <p:nvPr/>
        </p:nvSpPr>
        <p:spPr>
          <a:xfrm>
            <a:off x="6959600" y="3716338"/>
            <a:ext cx="2362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0000"/>
          </a:bodyPr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ctr"/>
            <a:r>
              <a:rPr lang="zh-CN" altLang="en-US" sz="3600" b="1" i="1" dirty="0">
                <a:solidFill>
                  <a:srgbClr val="3333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Candara" panose="020E0502030303020204" pitchFamily="34" charset="0"/>
                <a:ea typeface="Candara" panose="020E0502030303020204" pitchFamily="34" charset="0"/>
              </a:rPr>
              <a:t>Lesson 5</a:t>
            </a:r>
            <a:endParaRPr lang="zh-CN" altLang="en-US" sz="3600" b="1" i="1" dirty="0">
              <a:solidFill>
                <a:srgbClr val="3333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Candara" panose="020E0502030303020204" pitchFamily="34" charset="0"/>
              <a:ea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78" name="图片 50177" descr="b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文本框 50178"/>
          <p:cNvSpPr txBox="1"/>
          <p:nvPr/>
        </p:nvSpPr>
        <p:spPr>
          <a:xfrm>
            <a:off x="4583113" y="3933825"/>
            <a:ext cx="2736850" cy="1014730"/>
          </a:xfrm>
          <a:prstGeom prst="rect">
            <a:avLst/>
          </a:prstGeom>
          <a:solidFill>
            <a:srgbClr val="FFFF99">
              <a:alpha val="29999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Comic Sans MS" panose="030F0702030302020204" pitchFamily="66" charset="0"/>
              </a:rPr>
              <a:t>bed</a:t>
            </a:r>
            <a:endParaRPr lang="en-US" altLang="zh-CN" sz="6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2" name="图片 51201" descr="tabl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3" name="文本框 51202"/>
          <p:cNvSpPr txBox="1"/>
          <p:nvPr/>
        </p:nvSpPr>
        <p:spPr>
          <a:xfrm>
            <a:off x="4583113" y="2708275"/>
            <a:ext cx="2736850" cy="1014730"/>
          </a:xfrm>
          <a:prstGeom prst="rect">
            <a:avLst/>
          </a:prstGeom>
          <a:solidFill>
            <a:srgbClr val="FFFF99">
              <a:alpha val="29999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Comic Sans MS" panose="030F0702030302020204" pitchFamily="66" charset="0"/>
              </a:rPr>
              <a:t>table</a:t>
            </a:r>
            <a:endParaRPr lang="en-US" altLang="zh-CN" sz="6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2226" name="图片 52225" descr="sof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7" name="文本框 52226"/>
          <p:cNvSpPr txBox="1"/>
          <p:nvPr/>
        </p:nvSpPr>
        <p:spPr>
          <a:xfrm>
            <a:off x="5735638" y="2420938"/>
            <a:ext cx="2736850" cy="1014730"/>
          </a:xfrm>
          <a:prstGeom prst="rect">
            <a:avLst/>
          </a:prstGeom>
          <a:solidFill>
            <a:srgbClr val="FFFF99">
              <a:alpha val="29999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Comic Sans MS" panose="030F0702030302020204" pitchFamily="66" charset="0"/>
              </a:rPr>
              <a:t>sofa</a:t>
            </a:r>
            <a:endParaRPr lang="en-US" altLang="zh-CN" sz="6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250" name="图片 53249" descr="phon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1" name="文本框 53250"/>
          <p:cNvSpPr txBox="1"/>
          <p:nvPr/>
        </p:nvSpPr>
        <p:spPr>
          <a:xfrm>
            <a:off x="7319963" y="476250"/>
            <a:ext cx="2736850" cy="1014730"/>
          </a:xfrm>
          <a:prstGeom prst="rect">
            <a:avLst/>
          </a:prstGeom>
          <a:solidFill>
            <a:srgbClr val="FFFF99">
              <a:alpha val="29999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Comic Sans MS" panose="030F0702030302020204" pitchFamily="66" charset="0"/>
              </a:rPr>
              <a:t>phone</a:t>
            </a:r>
            <a:endParaRPr lang="en-US" altLang="zh-CN" sz="6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4" name="图片 54273" descr="fridg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文本框 54274"/>
          <p:cNvSpPr txBox="1"/>
          <p:nvPr/>
        </p:nvSpPr>
        <p:spPr>
          <a:xfrm>
            <a:off x="7464425" y="981075"/>
            <a:ext cx="2736850" cy="1014730"/>
          </a:xfrm>
          <a:prstGeom prst="rect">
            <a:avLst/>
          </a:prstGeom>
          <a:solidFill>
            <a:srgbClr val="FFFF99">
              <a:alpha val="29999"/>
            </a:srgbClr>
          </a:solidFill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>
                <a:latin typeface="Comic Sans MS" panose="030F0702030302020204" pitchFamily="66" charset="0"/>
              </a:rPr>
              <a:t>fridge</a:t>
            </a:r>
            <a:endParaRPr lang="en-US" altLang="zh-CN" sz="6000" b="1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298" name="图片 55297" descr="sofa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75" y="-1465262"/>
            <a:ext cx="8353425" cy="6262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299" name="图片 55298" descr="bed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55612" y="-206375"/>
            <a:ext cx="6480175" cy="4859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0" name="图片 55299" descr="fridge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5275" y="1268413"/>
            <a:ext cx="8066088" cy="6048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1" name="图片 55300" descr="table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11150" y="2311400"/>
            <a:ext cx="7127875" cy="534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2" name="图片 55301" descr="phone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8213" y="4076700"/>
            <a:ext cx="1800225" cy="13493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5303" name="组合 55302"/>
          <p:cNvGrpSpPr>
            <a:grpSpLocks noChangeAspect="1"/>
          </p:cNvGrpSpPr>
          <p:nvPr/>
        </p:nvGrpSpPr>
        <p:grpSpPr>
          <a:xfrm>
            <a:off x="8975725" y="1989138"/>
            <a:ext cx="792163" cy="811212"/>
            <a:chOff x="0" y="0"/>
            <a:chExt cx="2132" cy="2008"/>
          </a:xfrm>
        </p:grpSpPr>
        <p:pic>
          <p:nvPicPr>
            <p:cNvPr id="55304" name="图片 55303" descr="key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2087" cy="15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5305" name="图片 55304" descr="key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" y="273"/>
              <a:ext cx="2087" cy="156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55306" name="图片 55305" descr="key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44123">
              <a:off x="261" y="681"/>
              <a:ext cx="1769" cy="132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WPS 演示</Application>
  <PresentationFormat>宽屏</PresentationFormat>
  <Paragraphs>14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Candara</vt:lpstr>
      <vt:lpstr>Comic Sans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2018-09-11T13:08:00Z</dcterms:created>
  <dcterms:modified xsi:type="dcterms:W3CDTF">2018-09-11T13:08:46Z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